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</p:sldIdLst>
  <p:sldSz cx="14008100" cy="20104100"/>
  <p:notesSz cx="6735445" cy="98659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 varScale="1">
        <p:scale>
          <a:sx n="38" d="100"/>
          <a:sy n="38" d="100"/>
        </p:scale>
        <p:origin x="313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Назив општине/града 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sr-Cyrl-RS" alt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60 7007 992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9824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alt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Жељко Воштић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alt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члан Комисије за енергетску ефикасност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Балканска бр. 2, 18320 Димитровград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zeljko.vostic@dimitrovgrad.rs</a:t>
            </a: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WPS Presentation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Maja Vujanovic</cp:lastModifiedBy>
  <cp:revision>36</cp:revision>
  <cp:lastPrinted>2023-10-11T15:04:00Z</cp:lastPrinted>
  <dcterms:created xsi:type="dcterms:W3CDTF">2023-10-11T09:44:00Z</dcterms:created>
  <dcterms:modified xsi:type="dcterms:W3CDTF">2023-10-13T10:54:00Z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2020-05-15T02:00:00Z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2023-10-11T02:00:00Z</vt:filetime>
  </property>
  <property fmtid="{D5CDD505-2E9C-101B-9397-08002B2CF9AE}" pid="5" name="ICV">
    <vt:lpwstr>F88406B630494997B1443A420234CFDC</vt:lpwstr>
  </property>
  <property fmtid="{D5CDD505-2E9C-101B-9397-08002B2CF9AE}" pid="6" name="KSOProductBuildVer">
    <vt:lpwstr>1033-11.2.0.11225</vt:lpwstr>
  </property>
</Properties>
</file>